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4" autoAdjust="0"/>
  </p:normalViewPr>
  <p:slideViewPr>
    <p:cSldViewPr snapToGrid="0">
      <p:cViewPr>
        <p:scale>
          <a:sx n="75" d="100"/>
          <a:sy n="75" d="100"/>
        </p:scale>
        <p:origin x="-51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2568E9-E0C3-487C-94D6-00C1B68D59C4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1E586A-2F15-4885-AEA0-83C203979B00}">
      <dgm:prSet phldrT="[Text]" custT="1"/>
      <dgm:spPr/>
      <dgm:t>
        <a:bodyPr/>
        <a:lstStyle/>
        <a:p>
          <a:endParaRPr lang="en-US" sz="3200" dirty="0"/>
        </a:p>
      </dgm:t>
    </dgm:pt>
    <dgm:pt modelId="{3D0D21EB-550B-4FD3-9709-021719310BE8}" type="parTrans" cxnId="{90AA0ED1-9E11-41B1-89A8-56A113EF153B}">
      <dgm:prSet/>
      <dgm:spPr/>
      <dgm:t>
        <a:bodyPr/>
        <a:lstStyle/>
        <a:p>
          <a:endParaRPr lang="en-US"/>
        </a:p>
      </dgm:t>
    </dgm:pt>
    <dgm:pt modelId="{83C46681-5B8D-4F4F-9247-8D3433B1C217}" type="sibTrans" cxnId="{90AA0ED1-9E11-41B1-89A8-56A113EF153B}">
      <dgm:prSet/>
      <dgm:spPr/>
      <dgm:t>
        <a:bodyPr/>
        <a:lstStyle/>
        <a:p>
          <a:endParaRPr lang="en-US"/>
        </a:p>
      </dgm:t>
    </dgm:pt>
    <dgm:pt modelId="{F9E1B65C-5335-4F30-98EA-A19BD86EAACC}">
      <dgm:prSet phldrT="[Text]" custT="1"/>
      <dgm:spPr/>
      <dgm:t>
        <a:bodyPr/>
        <a:lstStyle/>
        <a:p>
          <a:r>
            <a:rPr lang="en-US" sz="3200" dirty="0"/>
            <a:t>Customer Care Services </a:t>
          </a:r>
        </a:p>
      </dgm:t>
    </dgm:pt>
    <dgm:pt modelId="{9BBBFD11-279F-4D6E-BBFA-4B21CAAD0161}" type="parTrans" cxnId="{07E2CAE3-7601-4F71-A801-6E7F6B9D76DE}">
      <dgm:prSet/>
      <dgm:spPr/>
      <dgm:t>
        <a:bodyPr/>
        <a:lstStyle/>
        <a:p>
          <a:endParaRPr lang="en-US"/>
        </a:p>
      </dgm:t>
    </dgm:pt>
    <dgm:pt modelId="{9041FBDC-0C4C-465E-BCC4-11D56A2C5BDA}" type="sibTrans" cxnId="{07E2CAE3-7601-4F71-A801-6E7F6B9D76DE}">
      <dgm:prSet/>
      <dgm:spPr/>
      <dgm:t>
        <a:bodyPr/>
        <a:lstStyle/>
        <a:p>
          <a:endParaRPr lang="en-US"/>
        </a:p>
      </dgm:t>
    </dgm:pt>
    <dgm:pt modelId="{9BE862B7-AE71-439B-B510-9DA99B0CAA6B}">
      <dgm:prSet phldrT="[Text]" custT="1"/>
      <dgm:spPr/>
      <dgm:t>
        <a:bodyPr/>
        <a:lstStyle/>
        <a:p>
          <a:r>
            <a:rPr lang="en-US" sz="3200" dirty="0"/>
            <a:t>Products Available</a:t>
          </a:r>
        </a:p>
      </dgm:t>
    </dgm:pt>
    <dgm:pt modelId="{0D7F9B6C-AB96-4039-A477-F6DE0F81C40B}" type="parTrans" cxnId="{974631D7-90A4-484B-B527-9C53FEA5D4EF}">
      <dgm:prSet/>
      <dgm:spPr/>
      <dgm:t>
        <a:bodyPr/>
        <a:lstStyle/>
        <a:p>
          <a:endParaRPr lang="en-US"/>
        </a:p>
      </dgm:t>
    </dgm:pt>
    <dgm:pt modelId="{A768FF31-6F26-483C-986F-E4BF0A1AF99B}" type="sibTrans" cxnId="{974631D7-90A4-484B-B527-9C53FEA5D4EF}">
      <dgm:prSet/>
      <dgm:spPr/>
      <dgm:t>
        <a:bodyPr/>
        <a:lstStyle/>
        <a:p>
          <a:endParaRPr lang="en-US"/>
        </a:p>
      </dgm:t>
    </dgm:pt>
    <dgm:pt modelId="{9FF96C52-FE43-43C8-8263-CB02E95184A7}">
      <dgm:prSet phldrT="[Text]" custT="1"/>
      <dgm:spPr/>
      <dgm:t>
        <a:bodyPr/>
        <a:lstStyle/>
        <a:p>
          <a:r>
            <a:rPr lang="en-US" sz="3200" dirty="0"/>
            <a:t>New Deals</a:t>
          </a:r>
        </a:p>
      </dgm:t>
    </dgm:pt>
    <dgm:pt modelId="{2CE2C2A7-8FA8-497B-B977-733E21C40033}" type="parTrans" cxnId="{FA2B39DA-25DD-4692-B886-FD7202BA65E9}">
      <dgm:prSet/>
      <dgm:spPr/>
      <dgm:t>
        <a:bodyPr/>
        <a:lstStyle/>
        <a:p>
          <a:endParaRPr lang="en-US"/>
        </a:p>
      </dgm:t>
    </dgm:pt>
    <dgm:pt modelId="{93E564CD-5BF4-4B27-8E8C-1D5E20E36426}" type="sibTrans" cxnId="{FA2B39DA-25DD-4692-B886-FD7202BA65E9}">
      <dgm:prSet/>
      <dgm:spPr/>
      <dgm:t>
        <a:bodyPr/>
        <a:lstStyle/>
        <a:p>
          <a:endParaRPr lang="en-US"/>
        </a:p>
      </dgm:t>
    </dgm:pt>
    <dgm:pt modelId="{A3914002-DE3D-4B0E-B7FD-513F9B97CAEE}" type="pres">
      <dgm:prSet presAssocID="{A92568E9-E0C3-487C-94D6-00C1B68D59C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4439547-FD22-4C74-84CE-F8F131CD6C92}" type="pres">
      <dgm:prSet presAssocID="{6A1E586A-2F15-4885-AEA0-83C203979B00}" presName="roof" presStyleLbl="dkBgShp" presStyleIdx="0" presStyleCnt="2" custLinFactNeighborX="89"/>
      <dgm:spPr/>
      <dgm:t>
        <a:bodyPr/>
        <a:lstStyle/>
        <a:p>
          <a:endParaRPr lang="en-US"/>
        </a:p>
      </dgm:t>
    </dgm:pt>
    <dgm:pt modelId="{B725BC0F-216D-4E47-B0F9-BC48F5A7BF69}" type="pres">
      <dgm:prSet presAssocID="{6A1E586A-2F15-4885-AEA0-83C203979B00}" presName="pillars" presStyleCnt="0"/>
      <dgm:spPr/>
    </dgm:pt>
    <dgm:pt modelId="{23B96874-05EC-4C7E-8F46-0620B754DDA8}" type="pres">
      <dgm:prSet presAssocID="{6A1E586A-2F15-4885-AEA0-83C203979B00}" presName="pillar1" presStyleLbl="node1" presStyleIdx="0" presStyleCnt="3" custScaleX="847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ECBF29-6466-4B36-B80E-F255849E448D}" type="pres">
      <dgm:prSet presAssocID="{9BE862B7-AE71-439B-B510-9DA99B0CAA6B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16B0B2-C911-459A-AAA2-38385FA44FB7}" type="pres">
      <dgm:prSet presAssocID="{9FF96C52-FE43-43C8-8263-CB02E95184A7}" presName="pillarX" presStyleLbl="node1" presStyleIdx="2" presStyleCnt="3" custLinFactNeighborX="-1516" custLinFactNeighborY="4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BEA368-A377-40DB-BDD9-58108BF096A9}" type="pres">
      <dgm:prSet presAssocID="{6A1E586A-2F15-4885-AEA0-83C203979B00}" presName="base" presStyleLbl="dkBgShp" presStyleIdx="1" presStyleCnt="2"/>
      <dgm:spPr/>
    </dgm:pt>
  </dgm:ptLst>
  <dgm:cxnLst>
    <dgm:cxn modelId="{D439A69D-E8C7-4E44-A960-2E097D70A8B2}" type="presOf" srcId="{9BE862B7-AE71-439B-B510-9DA99B0CAA6B}" destId="{10ECBF29-6466-4B36-B80E-F255849E448D}" srcOrd="0" destOrd="0" presId="urn:microsoft.com/office/officeart/2005/8/layout/hList3"/>
    <dgm:cxn modelId="{FA2B39DA-25DD-4692-B886-FD7202BA65E9}" srcId="{6A1E586A-2F15-4885-AEA0-83C203979B00}" destId="{9FF96C52-FE43-43C8-8263-CB02E95184A7}" srcOrd="2" destOrd="0" parTransId="{2CE2C2A7-8FA8-497B-B977-733E21C40033}" sibTransId="{93E564CD-5BF4-4B27-8E8C-1D5E20E36426}"/>
    <dgm:cxn modelId="{55E85526-C0E4-4935-80C6-72A0EA76B4C6}" type="presOf" srcId="{F9E1B65C-5335-4F30-98EA-A19BD86EAACC}" destId="{23B96874-05EC-4C7E-8F46-0620B754DDA8}" srcOrd="0" destOrd="0" presId="urn:microsoft.com/office/officeart/2005/8/layout/hList3"/>
    <dgm:cxn modelId="{974631D7-90A4-484B-B527-9C53FEA5D4EF}" srcId="{6A1E586A-2F15-4885-AEA0-83C203979B00}" destId="{9BE862B7-AE71-439B-B510-9DA99B0CAA6B}" srcOrd="1" destOrd="0" parTransId="{0D7F9B6C-AB96-4039-A477-F6DE0F81C40B}" sibTransId="{A768FF31-6F26-483C-986F-E4BF0A1AF99B}"/>
    <dgm:cxn modelId="{2E0E3726-BBB2-49BC-9534-55A3D418353B}" type="presOf" srcId="{A92568E9-E0C3-487C-94D6-00C1B68D59C4}" destId="{A3914002-DE3D-4B0E-B7FD-513F9B97CAEE}" srcOrd="0" destOrd="0" presId="urn:microsoft.com/office/officeart/2005/8/layout/hList3"/>
    <dgm:cxn modelId="{90AA0ED1-9E11-41B1-89A8-56A113EF153B}" srcId="{A92568E9-E0C3-487C-94D6-00C1B68D59C4}" destId="{6A1E586A-2F15-4885-AEA0-83C203979B00}" srcOrd="0" destOrd="0" parTransId="{3D0D21EB-550B-4FD3-9709-021719310BE8}" sibTransId="{83C46681-5B8D-4F4F-9247-8D3433B1C217}"/>
    <dgm:cxn modelId="{07E2CAE3-7601-4F71-A801-6E7F6B9D76DE}" srcId="{6A1E586A-2F15-4885-AEA0-83C203979B00}" destId="{F9E1B65C-5335-4F30-98EA-A19BD86EAACC}" srcOrd="0" destOrd="0" parTransId="{9BBBFD11-279F-4D6E-BBFA-4B21CAAD0161}" sibTransId="{9041FBDC-0C4C-465E-BCC4-11D56A2C5BDA}"/>
    <dgm:cxn modelId="{19A2923C-D169-4923-A30C-83CAB172AFAA}" type="presOf" srcId="{6A1E586A-2F15-4885-AEA0-83C203979B00}" destId="{04439547-FD22-4C74-84CE-F8F131CD6C92}" srcOrd="0" destOrd="0" presId="urn:microsoft.com/office/officeart/2005/8/layout/hList3"/>
    <dgm:cxn modelId="{59071B02-AA70-487F-B7D4-7DB42FFE3712}" type="presOf" srcId="{9FF96C52-FE43-43C8-8263-CB02E95184A7}" destId="{4F16B0B2-C911-459A-AAA2-38385FA44FB7}" srcOrd="0" destOrd="0" presId="urn:microsoft.com/office/officeart/2005/8/layout/hList3"/>
    <dgm:cxn modelId="{62CF0F0D-BCF3-43CD-BE0A-05A1ECD5334C}" type="presParOf" srcId="{A3914002-DE3D-4B0E-B7FD-513F9B97CAEE}" destId="{04439547-FD22-4C74-84CE-F8F131CD6C92}" srcOrd="0" destOrd="0" presId="urn:microsoft.com/office/officeart/2005/8/layout/hList3"/>
    <dgm:cxn modelId="{9D646F4F-937D-4494-A6CF-FEB34C862AC5}" type="presParOf" srcId="{A3914002-DE3D-4B0E-B7FD-513F9B97CAEE}" destId="{B725BC0F-216D-4E47-B0F9-BC48F5A7BF69}" srcOrd="1" destOrd="0" presId="urn:microsoft.com/office/officeart/2005/8/layout/hList3"/>
    <dgm:cxn modelId="{601FC654-532C-4F22-A7C3-87CEBED7F4C0}" type="presParOf" srcId="{B725BC0F-216D-4E47-B0F9-BC48F5A7BF69}" destId="{23B96874-05EC-4C7E-8F46-0620B754DDA8}" srcOrd="0" destOrd="0" presId="urn:microsoft.com/office/officeart/2005/8/layout/hList3"/>
    <dgm:cxn modelId="{195CAF25-3E61-4015-B986-8F230997F524}" type="presParOf" srcId="{B725BC0F-216D-4E47-B0F9-BC48F5A7BF69}" destId="{10ECBF29-6466-4B36-B80E-F255849E448D}" srcOrd="1" destOrd="0" presId="urn:microsoft.com/office/officeart/2005/8/layout/hList3"/>
    <dgm:cxn modelId="{0818F171-2DDB-493C-B0E5-8D33C3ECF33D}" type="presParOf" srcId="{B725BC0F-216D-4E47-B0F9-BC48F5A7BF69}" destId="{4F16B0B2-C911-459A-AAA2-38385FA44FB7}" srcOrd="2" destOrd="0" presId="urn:microsoft.com/office/officeart/2005/8/layout/hList3"/>
    <dgm:cxn modelId="{0F673412-48DE-4F37-9CF4-F6A63FB21870}" type="presParOf" srcId="{A3914002-DE3D-4B0E-B7FD-513F9B97CAEE}" destId="{12BEA368-A377-40DB-BDD9-58108BF096A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B84CE3-6C8B-455B-978C-EA1D816AC6E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3A3C06-55BB-4444-81BF-E249A9B9A25B}">
      <dgm:prSet phldrT="[Text]" custT="1"/>
      <dgm:spPr/>
      <dgm:t>
        <a:bodyPr/>
        <a:lstStyle/>
        <a:p>
          <a:r>
            <a:rPr lang="en-US" sz="1800" dirty="0"/>
            <a:t>Accessibility</a:t>
          </a:r>
        </a:p>
      </dgm:t>
    </dgm:pt>
    <dgm:pt modelId="{D45FE19B-1F74-41E7-88C1-767F3F9EF0E4}" type="parTrans" cxnId="{B3F87FBF-C199-4787-8634-5AA56ECF9D67}">
      <dgm:prSet/>
      <dgm:spPr/>
      <dgm:t>
        <a:bodyPr/>
        <a:lstStyle/>
        <a:p>
          <a:endParaRPr lang="en-US"/>
        </a:p>
      </dgm:t>
    </dgm:pt>
    <dgm:pt modelId="{BEB18EDD-D2F1-4D11-B9F1-74057DFFF0F2}" type="sibTrans" cxnId="{B3F87FBF-C199-4787-8634-5AA56ECF9D67}">
      <dgm:prSet/>
      <dgm:spPr/>
      <dgm:t>
        <a:bodyPr/>
        <a:lstStyle/>
        <a:p>
          <a:endParaRPr lang="en-US"/>
        </a:p>
      </dgm:t>
    </dgm:pt>
    <dgm:pt modelId="{A9CFE8C5-B3C7-45BE-A08C-3CE76228563E}">
      <dgm:prSet phldrT="[Text]" custT="1"/>
      <dgm:spPr/>
      <dgm:t>
        <a:bodyPr/>
        <a:lstStyle/>
        <a:p>
          <a:r>
            <a:rPr lang="en-US" sz="1800" dirty="0"/>
            <a:t>Navigation</a:t>
          </a:r>
        </a:p>
      </dgm:t>
    </dgm:pt>
    <dgm:pt modelId="{7054FAD6-F3D1-47F5-AAA9-21E68984D78B}" type="sibTrans" cxnId="{164D6A8C-82E8-4588-AE30-55DB921A5AE5}">
      <dgm:prSet/>
      <dgm:spPr/>
      <dgm:t>
        <a:bodyPr/>
        <a:lstStyle/>
        <a:p>
          <a:endParaRPr lang="en-US"/>
        </a:p>
      </dgm:t>
    </dgm:pt>
    <dgm:pt modelId="{587275AF-EC62-4077-88C2-A25DF4A4A82B}" type="parTrans" cxnId="{164D6A8C-82E8-4588-AE30-55DB921A5AE5}">
      <dgm:prSet/>
      <dgm:spPr/>
      <dgm:t>
        <a:bodyPr/>
        <a:lstStyle/>
        <a:p>
          <a:endParaRPr lang="en-US"/>
        </a:p>
      </dgm:t>
    </dgm:pt>
    <dgm:pt modelId="{C4B469CD-33CF-4D2C-A6C7-EAEEE0F17D75}">
      <dgm:prSet phldrT="[Text]" custT="1"/>
      <dgm:spPr/>
      <dgm:t>
        <a:bodyPr/>
        <a:lstStyle/>
        <a:p>
          <a:r>
            <a:rPr lang="en-US" sz="1800" dirty="0"/>
            <a:t>Visual Design</a:t>
          </a:r>
        </a:p>
      </dgm:t>
    </dgm:pt>
    <dgm:pt modelId="{5E1CF71D-D9D5-4B19-B29D-A0D6A2E096CE}" type="sibTrans" cxnId="{77A21A94-8CD5-4531-B88F-C498829C8E8A}">
      <dgm:prSet/>
      <dgm:spPr/>
      <dgm:t>
        <a:bodyPr/>
        <a:lstStyle/>
        <a:p>
          <a:endParaRPr lang="en-US"/>
        </a:p>
      </dgm:t>
    </dgm:pt>
    <dgm:pt modelId="{AFC86DBD-48B8-41C7-95CB-54513750A867}" type="parTrans" cxnId="{77A21A94-8CD5-4531-B88F-C498829C8E8A}">
      <dgm:prSet/>
      <dgm:spPr/>
      <dgm:t>
        <a:bodyPr/>
        <a:lstStyle/>
        <a:p>
          <a:endParaRPr lang="en-US"/>
        </a:p>
      </dgm:t>
    </dgm:pt>
    <dgm:pt modelId="{F885FDA5-86F0-4105-A7C6-1CA84E070705}">
      <dgm:prSet phldrT="[Text]" custT="1"/>
      <dgm:spPr/>
      <dgm:t>
        <a:bodyPr/>
        <a:lstStyle/>
        <a:p>
          <a:r>
            <a:rPr lang="en-US" sz="1800" dirty="0"/>
            <a:t>Functionality</a:t>
          </a:r>
        </a:p>
      </dgm:t>
    </dgm:pt>
    <dgm:pt modelId="{0DF4F4FC-759C-4AB7-B35C-292A83CA0327}" type="sibTrans" cxnId="{1125122F-69B4-4515-B12E-1036262AF043}">
      <dgm:prSet/>
      <dgm:spPr/>
      <dgm:t>
        <a:bodyPr/>
        <a:lstStyle/>
        <a:p>
          <a:endParaRPr lang="en-US"/>
        </a:p>
      </dgm:t>
    </dgm:pt>
    <dgm:pt modelId="{95EF3A96-CD66-4421-9B8B-59C50D5BDF20}" type="parTrans" cxnId="{1125122F-69B4-4515-B12E-1036262AF043}">
      <dgm:prSet/>
      <dgm:spPr/>
      <dgm:t>
        <a:bodyPr/>
        <a:lstStyle/>
        <a:p>
          <a:endParaRPr lang="en-US"/>
        </a:p>
      </dgm:t>
    </dgm:pt>
    <dgm:pt modelId="{F47E77A5-ECBB-4FEE-9B67-21C663F74C48}">
      <dgm:prSet phldrT="[Text]" custT="1"/>
      <dgm:spPr/>
      <dgm:t>
        <a:bodyPr/>
        <a:lstStyle/>
        <a:p>
          <a:r>
            <a:rPr lang="en-US" sz="1400" dirty="0"/>
            <a:t>Company site features</a:t>
          </a:r>
        </a:p>
      </dgm:t>
    </dgm:pt>
    <dgm:pt modelId="{8AF9E693-EB81-4F2F-A4A9-9DB18148F6C5}" type="sibTrans" cxnId="{ECFB7DD5-08A7-44A2-88E9-AD11E5B82DF9}">
      <dgm:prSet/>
      <dgm:spPr/>
      <dgm:t>
        <a:bodyPr/>
        <a:lstStyle/>
        <a:p>
          <a:endParaRPr lang="en-US"/>
        </a:p>
      </dgm:t>
    </dgm:pt>
    <dgm:pt modelId="{16553779-B41B-4720-A485-37E63F9FC6F8}" type="parTrans" cxnId="{ECFB7DD5-08A7-44A2-88E9-AD11E5B82DF9}">
      <dgm:prSet/>
      <dgm:spPr/>
      <dgm:t>
        <a:bodyPr/>
        <a:lstStyle/>
        <a:p>
          <a:endParaRPr lang="en-US"/>
        </a:p>
      </dgm:t>
    </dgm:pt>
    <dgm:pt modelId="{954B63EB-EF8B-4CBD-B75B-100A1E0E5D76}" type="pres">
      <dgm:prSet presAssocID="{42B84CE3-6C8B-455B-978C-EA1D816AC6E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E08CAA-F032-415B-81AC-D6B0AA373979}" type="pres">
      <dgm:prSet presAssocID="{F47E77A5-ECBB-4FEE-9B67-21C663F74C48}" presName="centerShape" presStyleLbl="node0" presStyleIdx="0" presStyleCnt="1"/>
      <dgm:spPr/>
      <dgm:t>
        <a:bodyPr/>
        <a:lstStyle/>
        <a:p>
          <a:endParaRPr lang="en-US"/>
        </a:p>
      </dgm:t>
    </dgm:pt>
    <dgm:pt modelId="{EC789344-61B6-49C2-B11F-E1A36126C054}" type="pres">
      <dgm:prSet presAssocID="{F885FDA5-86F0-4105-A7C6-1CA84E070705}" presName="node" presStyleLbl="node1" presStyleIdx="0" presStyleCnt="4" custScaleX="1410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41D7B0-B2F2-4EB7-8F19-9D5D572771F6}" type="pres">
      <dgm:prSet presAssocID="{F885FDA5-86F0-4105-A7C6-1CA84E070705}" presName="dummy" presStyleCnt="0"/>
      <dgm:spPr/>
    </dgm:pt>
    <dgm:pt modelId="{98EF47DA-751D-4BAB-A10F-95B8D0EE7D48}" type="pres">
      <dgm:prSet presAssocID="{0DF4F4FC-759C-4AB7-B35C-292A83CA0327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EA470C1-F20C-495A-9AA8-3DDE5D2D13C2}" type="pres">
      <dgm:prSet presAssocID="{C4B469CD-33CF-4D2C-A6C7-EAEEE0F17D75}" presName="node" presStyleLbl="node1" presStyleIdx="1" presStyleCnt="4" custScaleX="1832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814826-ECBF-4890-83E2-D1E93F4744A4}" type="pres">
      <dgm:prSet presAssocID="{C4B469CD-33CF-4D2C-A6C7-EAEEE0F17D75}" presName="dummy" presStyleCnt="0"/>
      <dgm:spPr/>
    </dgm:pt>
    <dgm:pt modelId="{60533A7A-F189-4372-A92D-D31F4B37EAEC}" type="pres">
      <dgm:prSet presAssocID="{5E1CF71D-D9D5-4B19-B29D-A0D6A2E096CE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B8FD576-7A14-4971-B570-57212C2B3BB8}" type="pres">
      <dgm:prSet presAssocID="{A9CFE8C5-B3C7-45BE-A08C-3CE76228563E}" presName="node" presStyleLbl="node1" presStyleIdx="2" presStyleCnt="4" custScaleX="1591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244D49-3AD8-466E-A867-22D7802ADE25}" type="pres">
      <dgm:prSet presAssocID="{A9CFE8C5-B3C7-45BE-A08C-3CE76228563E}" presName="dummy" presStyleCnt="0"/>
      <dgm:spPr/>
    </dgm:pt>
    <dgm:pt modelId="{4E9BDCB6-6C72-4715-A15C-C3DC0D4A8866}" type="pres">
      <dgm:prSet presAssocID="{7054FAD6-F3D1-47F5-AAA9-21E68984D78B}" presName="sibTrans" presStyleLbl="sibTrans2D1" presStyleIdx="2" presStyleCnt="4"/>
      <dgm:spPr/>
      <dgm:t>
        <a:bodyPr/>
        <a:lstStyle/>
        <a:p>
          <a:endParaRPr lang="en-US"/>
        </a:p>
      </dgm:t>
    </dgm:pt>
    <dgm:pt modelId="{F6CA08BB-7151-4797-8DDF-10DF6FD7A634}" type="pres">
      <dgm:prSet presAssocID="{083A3C06-55BB-4444-81BF-E249A9B9A25B}" presName="node" presStyleLbl="node1" presStyleIdx="3" presStyleCnt="4" custScaleX="1540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EB9BC-CEF1-40C9-B326-2BF5DA4EB865}" type="pres">
      <dgm:prSet presAssocID="{083A3C06-55BB-4444-81BF-E249A9B9A25B}" presName="dummy" presStyleCnt="0"/>
      <dgm:spPr/>
    </dgm:pt>
    <dgm:pt modelId="{599A5440-9CC4-4CC5-B9E0-9210B58072EB}" type="pres">
      <dgm:prSet presAssocID="{BEB18EDD-D2F1-4D11-B9F1-74057DFFF0F2}" presName="sibTrans" presStyleLbl="sibTrans2D1" presStyleIdx="3" presStyleCnt="4" custScaleX="104699"/>
      <dgm:spPr/>
      <dgm:t>
        <a:bodyPr/>
        <a:lstStyle/>
        <a:p>
          <a:endParaRPr lang="en-US"/>
        </a:p>
      </dgm:t>
    </dgm:pt>
  </dgm:ptLst>
  <dgm:cxnLst>
    <dgm:cxn modelId="{77A21A94-8CD5-4531-B88F-C498829C8E8A}" srcId="{F47E77A5-ECBB-4FEE-9B67-21C663F74C48}" destId="{C4B469CD-33CF-4D2C-A6C7-EAEEE0F17D75}" srcOrd="1" destOrd="0" parTransId="{AFC86DBD-48B8-41C7-95CB-54513750A867}" sibTransId="{5E1CF71D-D9D5-4B19-B29D-A0D6A2E096CE}"/>
    <dgm:cxn modelId="{C2834E59-21AE-4204-B9DE-A4F71EDFA33A}" type="presOf" srcId="{0DF4F4FC-759C-4AB7-B35C-292A83CA0327}" destId="{98EF47DA-751D-4BAB-A10F-95B8D0EE7D48}" srcOrd="0" destOrd="0" presId="urn:microsoft.com/office/officeart/2005/8/layout/radial6"/>
    <dgm:cxn modelId="{ECFB7DD5-08A7-44A2-88E9-AD11E5B82DF9}" srcId="{42B84CE3-6C8B-455B-978C-EA1D816AC6EB}" destId="{F47E77A5-ECBB-4FEE-9B67-21C663F74C48}" srcOrd="0" destOrd="0" parTransId="{16553779-B41B-4720-A485-37E63F9FC6F8}" sibTransId="{8AF9E693-EB81-4F2F-A4A9-9DB18148F6C5}"/>
    <dgm:cxn modelId="{85AA108C-2456-4BF0-9ED4-BB07D69F33F5}" type="presOf" srcId="{F885FDA5-86F0-4105-A7C6-1CA84E070705}" destId="{EC789344-61B6-49C2-B11F-E1A36126C054}" srcOrd="0" destOrd="0" presId="urn:microsoft.com/office/officeart/2005/8/layout/radial6"/>
    <dgm:cxn modelId="{1125122F-69B4-4515-B12E-1036262AF043}" srcId="{F47E77A5-ECBB-4FEE-9B67-21C663F74C48}" destId="{F885FDA5-86F0-4105-A7C6-1CA84E070705}" srcOrd="0" destOrd="0" parTransId="{95EF3A96-CD66-4421-9B8B-59C50D5BDF20}" sibTransId="{0DF4F4FC-759C-4AB7-B35C-292A83CA0327}"/>
    <dgm:cxn modelId="{6B7D7468-E6E0-420B-86C1-72C62B83386A}" type="presOf" srcId="{5E1CF71D-D9D5-4B19-B29D-A0D6A2E096CE}" destId="{60533A7A-F189-4372-A92D-D31F4B37EAEC}" srcOrd="0" destOrd="0" presId="urn:microsoft.com/office/officeart/2005/8/layout/radial6"/>
    <dgm:cxn modelId="{8EF9056C-1819-4553-A56C-147BD50AB73A}" type="presOf" srcId="{C4B469CD-33CF-4D2C-A6C7-EAEEE0F17D75}" destId="{DEA470C1-F20C-495A-9AA8-3DDE5D2D13C2}" srcOrd="0" destOrd="0" presId="urn:microsoft.com/office/officeart/2005/8/layout/radial6"/>
    <dgm:cxn modelId="{90D5C615-5BA2-4208-80FD-460BD6AD5442}" type="presOf" srcId="{7054FAD6-F3D1-47F5-AAA9-21E68984D78B}" destId="{4E9BDCB6-6C72-4715-A15C-C3DC0D4A8866}" srcOrd="0" destOrd="0" presId="urn:microsoft.com/office/officeart/2005/8/layout/radial6"/>
    <dgm:cxn modelId="{D19C791A-8D31-4D70-8523-B37781D9CFB8}" type="presOf" srcId="{BEB18EDD-D2F1-4D11-B9F1-74057DFFF0F2}" destId="{599A5440-9CC4-4CC5-B9E0-9210B58072EB}" srcOrd="0" destOrd="0" presId="urn:microsoft.com/office/officeart/2005/8/layout/radial6"/>
    <dgm:cxn modelId="{1DF80515-AEFB-4578-8DD9-DC742FB75775}" type="presOf" srcId="{42B84CE3-6C8B-455B-978C-EA1D816AC6EB}" destId="{954B63EB-EF8B-4CBD-B75B-100A1E0E5D76}" srcOrd="0" destOrd="0" presId="urn:microsoft.com/office/officeart/2005/8/layout/radial6"/>
    <dgm:cxn modelId="{608FF4A2-4A04-4144-9937-7418CAEB9C51}" type="presOf" srcId="{F47E77A5-ECBB-4FEE-9B67-21C663F74C48}" destId="{2CE08CAA-F032-415B-81AC-D6B0AA373979}" srcOrd="0" destOrd="0" presId="urn:microsoft.com/office/officeart/2005/8/layout/radial6"/>
    <dgm:cxn modelId="{164D6A8C-82E8-4588-AE30-55DB921A5AE5}" srcId="{F47E77A5-ECBB-4FEE-9B67-21C663F74C48}" destId="{A9CFE8C5-B3C7-45BE-A08C-3CE76228563E}" srcOrd="2" destOrd="0" parTransId="{587275AF-EC62-4077-88C2-A25DF4A4A82B}" sibTransId="{7054FAD6-F3D1-47F5-AAA9-21E68984D78B}"/>
    <dgm:cxn modelId="{EF9326D2-5BBF-482C-AA5E-0C08A84783DA}" type="presOf" srcId="{A9CFE8C5-B3C7-45BE-A08C-3CE76228563E}" destId="{0B8FD576-7A14-4971-B570-57212C2B3BB8}" srcOrd="0" destOrd="0" presId="urn:microsoft.com/office/officeart/2005/8/layout/radial6"/>
    <dgm:cxn modelId="{BE48E435-9E78-41F0-B231-773770431DDD}" type="presOf" srcId="{083A3C06-55BB-4444-81BF-E249A9B9A25B}" destId="{F6CA08BB-7151-4797-8DDF-10DF6FD7A634}" srcOrd="0" destOrd="0" presId="urn:microsoft.com/office/officeart/2005/8/layout/radial6"/>
    <dgm:cxn modelId="{B3F87FBF-C199-4787-8634-5AA56ECF9D67}" srcId="{F47E77A5-ECBB-4FEE-9B67-21C663F74C48}" destId="{083A3C06-55BB-4444-81BF-E249A9B9A25B}" srcOrd="3" destOrd="0" parTransId="{D45FE19B-1F74-41E7-88C1-767F3F9EF0E4}" sibTransId="{BEB18EDD-D2F1-4D11-B9F1-74057DFFF0F2}"/>
    <dgm:cxn modelId="{8BC35C12-9417-439A-816E-AD1E0DDBEDE7}" type="presParOf" srcId="{954B63EB-EF8B-4CBD-B75B-100A1E0E5D76}" destId="{2CE08CAA-F032-415B-81AC-D6B0AA373979}" srcOrd="0" destOrd="0" presId="urn:microsoft.com/office/officeart/2005/8/layout/radial6"/>
    <dgm:cxn modelId="{5F79F24F-EADB-4B1A-9BD3-F53CA921DF2A}" type="presParOf" srcId="{954B63EB-EF8B-4CBD-B75B-100A1E0E5D76}" destId="{EC789344-61B6-49C2-B11F-E1A36126C054}" srcOrd="1" destOrd="0" presId="urn:microsoft.com/office/officeart/2005/8/layout/radial6"/>
    <dgm:cxn modelId="{38C11D8B-1F42-4819-A86A-B827EF642294}" type="presParOf" srcId="{954B63EB-EF8B-4CBD-B75B-100A1E0E5D76}" destId="{ED41D7B0-B2F2-4EB7-8F19-9D5D572771F6}" srcOrd="2" destOrd="0" presId="urn:microsoft.com/office/officeart/2005/8/layout/radial6"/>
    <dgm:cxn modelId="{B00FE696-C317-4280-A14F-EF8D1EE35312}" type="presParOf" srcId="{954B63EB-EF8B-4CBD-B75B-100A1E0E5D76}" destId="{98EF47DA-751D-4BAB-A10F-95B8D0EE7D48}" srcOrd="3" destOrd="0" presId="urn:microsoft.com/office/officeart/2005/8/layout/radial6"/>
    <dgm:cxn modelId="{D718A905-C844-4907-99AD-1CF769ADA24D}" type="presParOf" srcId="{954B63EB-EF8B-4CBD-B75B-100A1E0E5D76}" destId="{DEA470C1-F20C-495A-9AA8-3DDE5D2D13C2}" srcOrd="4" destOrd="0" presId="urn:microsoft.com/office/officeart/2005/8/layout/radial6"/>
    <dgm:cxn modelId="{DB70D9C2-8303-43DD-A72E-17C2A3273C43}" type="presParOf" srcId="{954B63EB-EF8B-4CBD-B75B-100A1E0E5D76}" destId="{90814826-ECBF-4890-83E2-D1E93F4744A4}" srcOrd="5" destOrd="0" presId="urn:microsoft.com/office/officeart/2005/8/layout/radial6"/>
    <dgm:cxn modelId="{BC80BC09-17E7-4A4A-88BD-3B6684B3A308}" type="presParOf" srcId="{954B63EB-EF8B-4CBD-B75B-100A1E0E5D76}" destId="{60533A7A-F189-4372-A92D-D31F4B37EAEC}" srcOrd="6" destOrd="0" presId="urn:microsoft.com/office/officeart/2005/8/layout/radial6"/>
    <dgm:cxn modelId="{08FC2CA1-C6AF-41EE-9337-3F46ADA97D3E}" type="presParOf" srcId="{954B63EB-EF8B-4CBD-B75B-100A1E0E5D76}" destId="{0B8FD576-7A14-4971-B570-57212C2B3BB8}" srcOrd="7" destOrd="0" presId="urn:microsoft.com/office/officeart/2005/8/layout/radial6"/>
    <dgm:cxn modelId="{87C37DD7-7291-4376-B054-22C31F6F5B3D}" type="presParOf" srcId="{954B63EB-EF8B-4CBD-B75B-100A1E0E5D76}" destId="{93244D49-3AD8-466E-A867-22D7802ADE25}" srcOrd="8" destOrd="0" presId="urn:microsoft.com/office/officeart/2005/8/layout/radial6"/>
    <dgm:cxn modelId="{6353666D-B12C-4367-90EA-60D3C2374B40}" type="presParOf" srcId="{954B63EB-EF8B-4CBD-B75B-100A1E0E5D76}" destId="{4E9BDCB6-6C72-4715-A15C-C3DC0D4A8866}" srcOrd="9" destOrd="0" presId="urn:microsoft.com/office/officeart/2005/8/layout/radial6"/>
    <dgm:cxn modelId="{420720B1-1EEE-43CC-BA41-7CF877E5C8AA}" type="presParOf" srcId="{954B63EB-EF8B-4CBD-B75B-100A1E0E5D76}" destId="{F6CA08BB-7151-4797-8DDF-10DF6FD7A634}" srcOrd="10" destOrd="0" presId="urn:microsoft.com/office/officeart/2005/8/layout/radial6"/>
    <dgm:cxn modelId="{F92F341F-8574-45BF-A719-23052D72ED36}" type="presParOf" srcId="{954B63EB-EF8B-4CBD-B75B-100A1E0E5D76}" destId="{B6BEB9BC-CEF1-40C9-B326-2BF5DA4EB865}" srcOrd="11" destOrd="0" presId="urn:microsoft.com/office/officeart/2005/8/layout/radial6"/>
    <dgm:cxn modelId="{DC81DDCC-3784-4BE7-AB15-BB89B157449A}" type="presParOf" srcId="{954B63EB-EF8B-4CBD-B75B-100A1E0E5D76}" destId="{599A5440-9CC4-4CC5-B9E0-9210B58072E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39547-FD22-4C74-84CE-F8F131CD6C92}">
      <dsp:nvSpPr>
        <dsp:cNvPr id="0" name=""/>
        <dsp:cNvSpPr/>
      </dsp:nvSpPr>
      <dsp:spPr>
        <a:xfrm>
          <a:off x="0" y="0"/>
          <a:ext cx="8128000" cy="129286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 dirty="0"/>
        </a:p>
      </dsp:txBody>
      <dsp:txXfrm>
        <a:off x="0" y="0"/>
        <a:ext cx="8128000" cy="1292860"/>
      </dsp:txXfrm>
    </dsp:sp>
    <dsp:sp modelId="{23B96874-05EC-4C7E-8F46-0620B754DDA8}">
      <dsp:nvSpPr>
        <dsp:cNvPr id="0" name=""/>
        <dsp:cNvSpPr/>
      </dsp:nvSpPr>
      <dsp:spPr>
        <a:xfrm>
          <a:off x="1655" y="1292860"/>
          <a:ext cx="2417625" cy="27150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Customer Care Services </a:t>
          </a:r>
        </a:p>
      </dsp:txBody>
      <dsp:txXfrm>
        <a:off x="1655" y="1292860"/>
        <a:ext cx="2417625" cy="2715006"/>
      </dsp:txXfrm>
    </dsp:sp>
    <dsp:sp modelId="{10ECBF29-6466-4B36-B80E-F255849E448D}">
      <dsp:nvSpPr>
        <dsp:cNvPr id="0" name=""/>
        <dsp:cNvSpPr/>
      </dsp:nvSpPr>
      <dsp:spPr>
        <a:xfrm>
          <a:off x="2419281" y="1292860"/>
          <a:ext cx="2853531" cy="27150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Products Available</a:t>
          </a:r>
        </a:p>
      </dsp:txBody>
      <dsp:txXfrm>
        <a:off x="2419281" y="1292860"/>
        <a:ext cx="2853531" cy="2715006"/>
      </dsp:txXfrm>
    </dsp:sp>
    <dsp:sp modelId="{4F16B0B2-C911-459A-AAA2-38385FA44FB7}">
      <dsp:nvSpPr>
        <dsp:cNvPr id="0" name=""/>
        <dsp:cNvSpPr/>
      </dsp:nvSpPr>
      <dsp:spPr>
        <a:xfrm>
          <a:off x="5229553" y="1303720"/>
          <a:ext cx="2853531" cy="27150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New Deals</a:t>
          </a:r>
        </a:p>
      </dsp:txBody>
      <dsp:txXfrm>
        <a:off x="5229553" y="1303720"/>
        <a:ext cx="2853531" cy="2715006"/>
      </dsp:txXfrm>
    </dsp:sp>
    <dsp:sp modelId="{12BEA368-A377-40DB-BDD9-58108BF096A9}">
      <dsp:nvSpPr>
        <dsp:cNvPr id="0" name=""/>
        <dsp:cNvSpPr/>
      </dsp:nvSpPr>
      <dsp:spPr>
        <a:xfrm>
          <a:off x="0" y="4007866"/>
          <a:ext cx="8128000" cy="30166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9A5440-9CC4-4CC5-B9E0-9210B58072EB}">
      <dsp:nvSpPr>
        <dsp:cNvPr id="0" name=""/>
        <dsp:cNvSpPr/>
      </dsp:nvSpPr>
      <dsp:spPr>
        <a:xfrm>
          <a:off x="2578219" y="471788"/>
          <a:ext cx="3291982" cy="3144235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BDCB6-6C72-4715-A15C-C3DC0D4A8866}">
      <dsp:nvSpPr>
        <dsp:cNvPr id="0" name=""/>
        <dsp:cNvSpPr/>
      </dsp:nvSpPr>
      <dsp:spPr>
        <a:xfrm>
          <a:off x="2652093" y="471788"/>
          <a:ext cx="3144235" cy="3144235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533A7A-F189-4372-A92D-D31F4B37EAEC}">
      <dsp:nvSpPr>
        <dsp:cNvPr id="0" name=""/>
        <dsp:cNvSpPr/>
      </dsp:nvSpPr>
      <dsp:spPr>
        <a:xfrm>
          <a:off x="2652093" y="471788"/>
          <a:ext cx="3144235" cy="3144235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EF47DA-751D-4BAB-A10F-95B8D0EE7D48}">
      <dsp:nvSpPr>
        <dsp:cNvPr id="0" name=""/>
        <dsp:cNvSpPr/>
      </dsp:nvSpPr>
      <dsp:spPr>
        <a:xfrm>
          <a:off x="2652093" y="471788"/>
          <a:ext cx="3144235" cy="3144235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08CAA-F032-415B-81AC-D6B0AA373979}">
      <dsp:nvSpPr>
        <dsp:cNvPr id="0" name=""/>
        <dsp:cNvSpPr/>
      </dsp:nvSpPr>
      <dsp:spPr>
        <a:xfrm>
          <a:off x="3500156" y="1319851"/>
          <a:ext cx="1448109" cy="14481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Company site features</a:t>
          </a:r>
        </a:p>
      </dsp:txBody>
      <dsp:txXfrm>
        <a:off x="3712227" y="1531922"/>
        <a:ext cx="1023967" cy="1023967"/>
      </dsp:txXfrm>
    </dsp:sp>
    <dsp:sp modelId="{EC789344-61B6-49C2-B11F-E1A36126C054}">
      <dsp:nvSpPr>
        <dsp:cNvPr id="0" name=""/>
        <dsp:cNvSpPr/>
      </dsp:nvSpPr>
      <dsp:spPr>
        <a:xfrm>
          <a:off x="3509254" y="1442"/>
          <a:ext cx="1429912" cy="10136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Functionality</a:t>
          </a:r>
        </a:p>
      </dsp:txBody>
      <dsp:txXfrm>
        <a:off x="3718660" y="149891"/>
        <a:ext cx="1011100" cy="716778"/>
      </dsp:txXfrm>
    </dsp:sp>
    <dsp:sp modelId="{DEA470C1-F20C-495A-9AA8-3DDE5D2D13C2}">
      <dsp:nvSpPr>
        <dsp:cNvPr id="0" name=""/>
        <dsp:cNvSpPr/>
      </dsp:nvSpPr>
      <dsp:spPr>
        <a:xfrm>
          <a:off x="4831085" y="1537067"/>
          <a:ext cx="1857501" cy="10136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Visual Design</a:t>
          </a:r>
        </a:p>
      </dsp:txBody>
      <dsp:txXfrm>
        <a:off x="5103110" y="1685516"/>
        <a:ext cx="1313451" cy="716778"/>
      </dsp:txXfrm>
    </dsp:sp>
    <dsp:sp modelId="{0B8FD576-7A14-4971-B570-57212C2B3BB8}">
      <dsp:nvSpPr>
        <dsp:cNvPr id="0" name=""/>
        <dsp:cNvSpPr/>
      </dsp:nvSpPr>
      <dsp:spPr>
        <a:xfrm>
          <a:off x="3417816" y="3072693"/>
          <a:ext cx="1612789" cy="10136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Navigation</a:t>
          </a:r>
        </a:p>
      </dsp:txBody>
      <dsp:txXfrm>
        <a:off x="3654003" y="3221142"/>
        <a:ext cx="1140415" cy="716778"/>
      </dsp:txXfrm>
    </dsp:sp>
    <dsp:sp modelId="{F6CA08BB-7151-4797-8DDF-10DF6FD7A634}">
      <dsp:nvSpPr>
        <dsp:cNvPr id="0" name=""/>
        <dsp:cNvSpPr/>
      </dsp:nvSpPr>
      <dsp:spPr>
        <a:xfrm>
          <a:off x="1907725" y="1537067"/>
          <a:ext cx="1561720" cy="10136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Accessibility</a:t>
          </a:r>
        </a:p>
      </dsp:txBody>
      <dsp:txXfrm>
        <a:off x="2136434" y="1685516"/>
        <a:ext cx="1104302" cy="716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31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72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0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40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0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04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44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30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14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41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804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007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4343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85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394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56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A1DBB-C410-439C-A5C9-DD47B9D6D4E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E126344-A5F2-4268-B51C-60EEA0E0A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9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F64BC1-7E38-4145-A26A-9F30615C74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Overview</a:t>
            </a:r>
            <a:br>
              <a:rPr lang="en-US" dirty="0"/>
            </a:br>
            <a:r>
              <a:rPr lang="en-US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8A53BEC-B49A-4D6C-8518-5487D3EB9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807167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CE002BDA-0260-42D3-8555-2DA03ABE47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3611193"/>
              </p:ext>
            </p:extLst>
          </p:nvPr>
        </p:nvGraphicFramePr>
        <p:xfrm>
          <a:off x="2032000" y="719667"/>
          <a:ext cx="8128000" cy="4309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6A0D92D-2521-4FE7-91DF-58FD921E493D}"/>
              </a:ext>
            </a:extLst>
          </p:cNvPr>
          <p:cNvSpPr txBox="1"/>
          <p:nvPr/>
        </p:nvSpPr>
        <p:spPr>
          <a:xfrm>
            <a:off x="2024743" y="4715691"/>
            <a:ext cx="8138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About US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AB0B878-8C92-483B-B7DB-8C3D4EE7C458}"/>
              </a:ext>
            </a:extLst>
          </p:cNvPr>
          <p:cNvSpPr/>
          <p:nvPr/>
        </p:nvSpPr>
        <p:spPr>
          <a:xfrm>
            <a:off x="8895806" y="2024743"/>
            <a:ext cx="1264194" cy="3797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FE6816B-23A3-4E66-B8A5-446B81AFCE7B}"/>
              </a:ext>
            </a:extLst>
          </p:cNvPr>
          <p:cNvSpPr txBox="1"/>
          <p:nvPr/>
        </p:nvSpPr>
        <p:spPr>
          <a:xfrm>
            <a:off x="8895806" y="2024743"/>
            <a:ext cx="1271451" cy="379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login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3B441AF-641E-4C44-8412-65014A021D40}"/>
              </a:ext>
            </a:extLst>
          </p:cNvPr>
          <p:cNvSpPr/>
          <p:nvPr/>
        </p:nvSpPr>
        <p:spPr>
          <a:xfrm>
            <a:off x="2031999" y="744583"/>
            <a:ext cx="1547223" cy="72420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DCE45C5-7CC9-4FCC-A64B-E69072078941}"/>
              </a:ext>
            </a:extLst>
          </p:cNvPr>
          <p:cNvSpPr txBox="1"/>
          <p:nvPr/>
        </p:nvSpPr>
        <p:spPr>
          <a:xfrm>
            <a:off x="2032000" y="719667"/>
            <a:ext cx="1782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Business logo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1D9FDAA-7AB8-4AC2-9C07-D795A37E2F5C}"/>
              </a:ext>
            </a:extLst>
          </p:cNvPr>
          <p:cNvSpPr txBox="1"/>
          <p:nvPr/>
        </p:nvSpPr>
        <p:spPr>
          <a:xfrm>
            <a:off x="4558937" y="904333"/>
            <a:ext cx="5094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Welcome to Our Site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62C211D-9F9B-41F7-A040-1A3A371A3D70}"/>
              </a:ext>
            </a:extLst>
          </p:cNvPr>
          <p:cNvSpPr/>
          <p:nvPr/>
        </p:nvSpPr>
        <p:spPr>
          <a:xfrm>
            <a:off x="7302137" y="2024743"/>
            <a:ext cx="1593669" cy="3797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4C9700D-D1C2-49D2-AA28-A100637DEF23}"/>
              </a:ext>
            </a:extLst>
          </p:cNvPr>
          <p:cNvSpPr txBox="1"/>
          <p:nvPr/>
        </p:nvSpPr>
        <p:spPr>
          <a:xfrm>
            <a:off x="7294880" y="2024743"/>
            <a:ext cx="1600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Create </a:t>
            </a:r>
            <a:r>
              <a:rPr lang="en-US" dirty="0" err="1"/>
              <a:t>Acc</a:t>
            </a:r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13BF537D-9CD4-4CC8-BD50-C41F507DA468}"/>
              </a:ext>
            </a:extLst>
          </p:cNvPr>
          <p:cNvSpPr/>
          <p:nvPr/>
        </p:nvSpPr>
        <p:spPr>
          <a:xfrm>
            <a:off x="8377648" y="904333"/>
            <a:ext cx="1264194" cy="379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158E817-E121-4B41-921E-6048C04D2574}"/>
              </a:ext>
            </a:extLst>
          </p:cNvPr>
          <p:cNvSpPr txBox="1"/>
          <p:nvPr/>
        </p:nvSpPr>
        <p:spPr>
          <a:xfrm>
            <a:off x="8509000" y="914789"/>
            <a:ext cx="1151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search</a:t>
            </a:r>
          </a:p>
        </p:txBody>
      </p:sp>
    </p:spTree>
    <p:extLst>
      <p:ext uri="{BB962C8B-B14F-4D97-AF65-F5344CB8AC3E}">
        <p14:creationId xmlns:p14="http://schemas.microsoft.com/office/powerpoint/2010/main" val="330313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673120-4E41-472D-AACA-746D8BCA0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Site Features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686CA539-C3D7-4A0D-AFAB-B84F992F9D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4463672"/>
              </p:ext>
            </p:extLst>
          </p:nvPr>
        </p:nvGraphicFramePr>
        <p:xfrm>
          <a:off x="677863" y="2160588"/>
          <a:ext cx="8596312" cy="4087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1486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5C9E4C-F291-4B11-8338-0192C72F1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Graphics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46347D-9B88-46CD-82FF-8C52FD410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Different color different style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3D pictures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Digital Illustrations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Interactive motion graphics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8FB5C89-E244-4442-A1DA-F53782D34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32" y="2160589"/>
            <a:ext cx="4562980" cy="32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7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29E5D2-439E-45B8-BB1D-F9C231B40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Typography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3C3333A4-1D4C-4574-BC22-9413E4D71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939" y="2071688"/>
            <a:ext cx="7093458" cy="4316412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CC3137F-2754-4F79-8B7F-D480F4988F73}"/>
              </a:ext>
            </a:extLst>
          </p:cNvPr>
          <p:cNvSpPr/>
          <p:nvPr/>
        </p:nvSpPr>
        <p:spPr>
          <a:xfrm>
            <a:off x="4356100" y="4927601"/>
            <a:ext cx="1955800" cy="14604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EBC73C-BDBD-42D9-8978-321DE38D62C0}"/>
              </a:ext>
            </a:extLst>
          </p:cNvPr>
          <p:cNvSpPr txBox="1"/>
          <p:nvPr/>
        </p:nvSpPr>
        <p:spPr>
          <a:xfrm>
            <a:off x="4356100" y="4792843"/>
            <a:ext cx="195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pperplate Gothic Light" panose="020E0507020206020404" pitchFamily="34" charset="0"/>
              </a:rPr>
              <a:t>Best E-COMMERCE BUSINESS AROUND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356D222-C865-4A12-B250-B9F4AC3991CB}"/>
              </a:ext>
            </a:extLst>
          </p:cNvPr>
          <p:cNvSpPr txBox="1"/>
          <p:nvPr/>
        </p:nvSpPr>
        <p:spPr>
          <a:xfrm>
            <a:off x="3009900" y="2070100"/>
            <a:ext cx="364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Rosewood Std Regular" panose="04090804040204020202" pitchFamily="82" charset="0"/>
              </a:rPr>
              <a:t>The next step in marketing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86A45C8-8A18-4BA5-A54D-ECAAE2DC4BF8}"/>
              </a:ext>
            </a:extLst>
          </p:cNvPr>
          <p:cNvSpPr txBox="1"/>
          <p:nvPr/>
        </p:nvSpPr>
        <p:spPr>
          <a:xfrm>
            <a:off x="1803400" y="1333500"/>
            <a:ext cx="6718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Typography is just appearance and style of a printed matter</a:t>
            </a:r>
          </a:p>
        </p:txBody>
      </p:sp>
    </p:spTree>
    <p:extLst>
      <p:ext uri="{BB962C8B-B14F-4D97-AF65-F5344CB8AC3E}">
        <p14:creationId xmlns:p14="http://schemas.microsoft.com/office/powerpoint/2010/main" val="308097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B88501-85DB-4FD0-8970-D5B544301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Styles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A73EEF4B-4B76-43D8-A90B-EDEFD4E22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160588"/>
            <a:ext cx="7416800" cy="388143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9DA411C-A55F-4CC9-9007-5532809F4571}"/>
              </a:ext>
            </a:extLst>
          </p:cNvPr>
          <p:cNvSpPr/>
          <p:nvPr/>
        </p:nvSpPr>
        <p:spPr>
          <a:xfrm>
            <a:off x="3162300" y="5397500"/>
            <a:ext cx="1930400" cy="3429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49817EF-D196-4BC4-A47A-0040A4E26395}"/>
              </a:ext>
            </a:extLst>
          </p:cNvPr>
          <p:cNvSpPr txBox="1"/>
          <p:nvPr/>
        </p:nvSpPr>
        <p:spPr>
          <a:xfrm>
            <a:off x="3136900" y="5372100"/>
            <a:ext cx="196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User Friendly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E7E16EE-C6B2-4ED4-9509-0CE8314FC880}"/>
              </a:ext>
            </a:extLst>
          </p:cNvPr>
          <p:cNvSpPr/>
          <p:nvPr/>
        </p:nvSpPr>
        <p:spPr>
          <a:xfrm>
            <a:off x="5105400" y="5041900"/>
            <a:ext cx="1739900" cy="33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2C57167-8612-4A40-BC1F-197848DF4335}"/>
              </a:ext>
            </a:extLst>
          </p:cNvPr>
          <p:cNvSpPr txBox="1"/>
          <p:nvPr/>
        </p:nvSpPr>
        <p:spPr>
          <a:xfrm>
            <a:off x="5105400" y="5002768"/>
            <a:ext cx="1701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radley Hand ITC" panose="03070402050302030203" pitchFamily="66" charset="0"/>
              </a:rPr>
              <a:t>Download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BEC3797-173F-4844-BC9F-DF2D4FEF9F1B}"/>
              </a:ext>
            </a:extLst>
          </p:cNvPr>
          <p:cNvSpPr/>
          <p:nvPr/>
        </p:nvSpPr>
        <p:spPr>
          <a:xfrm>
            <a:off x="5105400" y="5397500"/>
            <a:ext cx="1739900" cy="342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A9FFF9-0EC4-4581-A357-0D9A73307B28}"/>
              </a:ext>
            </a:extLst>
          </p:cNvPr>
          <p:cNvSpPr txBox="1"/>
          <p:nvPr/>
        </p:nvSpPr>
        <p:spPr>
          <a:xfrm>
            <a:off x="5105400" y="5396468"/>
            <a:ext cx="173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radley Hand ITC" panose="03070402050302030203" pitchFamily="66" charset="0"/>
              </a:rPr>
              <a:t>Request Order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53E6F87-4031-405A-9159-D068405D53A3}"/>
              </a:ext>
            </a:extLst>
          </p:cNvPr>
          <p:cNvSpPr/>
          <p:nvPr/>
        </p:nvSpPr>
        <p:spPr>
          <a:xfrm>
            <a:off x="5207000" y="4025900"/>
            <a:ext cx="3441700" cy="7006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9F7CF14-B766-4817-BA49-9D76FB3F7CD3}"/>
              </a:ext>
            </a:extLst>
          </p:cNvPr>
          <p:cNvSpPr txBox="1"/>
          <p:nvPr/>
        </p:nvSpPr>
        <p:spPr>
          <a:xfrm>
            <a:off x="5207000" y="4013200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Product Description &amp; Company Policy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B391504-8BA1-452F-9DBE-04A5C1C072FE}"/>
              </a:ext>
            </a:extLst>
          </p:cNvPr>
          <p:cNvSpPr txBox="1"/>
          <p:nvPr/>
        </p:nvSpPr>
        <p:spPr>
          <a:xfrm>
            <a:off x="1447800" y="12573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Different font-styles to make the website more readable</a:t>
            </a:r>
          </a:p>
        </p:txBody>
      </p:sp>
    </p:spTree>
    <p:extLst>
      <p:ext uri="{BB962C8B-B14F-4D97-AF65-F5344CB8AC3E}">
        <p14:creationId xmlns:p14="http://schemas.microsoft.com/office/powerpoint/2010/main" val="4028297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E0BBC3-635A-430C-A002-2CE1FC9DC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Company Logo Portfolio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3DC3A37-F535-49AA-B835-A229FC7647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839" y="3318800"/>
            <a:ext cx="2120899" cy="1837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EB6DEB0-B5AC-4F7F-8B57-DA488DC62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0" y="3318800"/>
            <a:ext cx="2578099" cy="1939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CF1D339-1FAC-4646-8708-3C3E53D1C505}"/>
              </a:ext>
            </a:extLst>
          </p:cNvPr>
          <p:cNvSpPr/>
          <p:nvPr/>
        </p:nvSpPr>
        <p:spPr>
          <a:xfrm>
            <a:off x="2273300" y="4279900"/>
            <a:ext cx="1371600" cy="419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452080A-7789-43F6-BE3B-0D87A2CA26F8}"/>
              </a:ext>
            </a:extLst>
          </p:cNvPr>
          <p:cNvSpPr txBox="1"/>
          <p:nvPr/>
        </p:nvSpPr>
        <p:spPr>
          <a:xfrm>
            <a:off x="2273300" y="4267200"/>
            <a:ext cx="138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eSHOPPED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6176C87-095C-4434-A5F2-57ED78462A9D}"/>
              </a:ext>
            </a:extLst>
          </p:cNvPr>
          <p:cNvSpPr/>
          <p:nvPr/>
        </p:nvSpPr>
        <p:spPr>
          <a:xfrm>
            <a:off x="6337300" y="4381500"/>
            <a:ext cx="698499" cy="317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C94DA44-6A42-4F95-805B-380D5FBAB080}"/>
              </a:ext>
            </a:extLst>
          </p:cNvPr>
          <p:cNvSpPr txBox="1"/>
          <p:nvPr/>
        </p:nvSpPr>
        <p:spPr>
          <a:xfrm>
            <a:off x="6324600" y="4368800"/>
            <a:ext cx="71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Bizz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871FA86-AD19-464C-9949-FBEF9A194763}"/>
              </a:ext>
            </a:extLst>
          </p:cNvPr>
          <p:cNvSpPr txBox="1"/>
          <p:nvPr/>
        </p:nvSpPr>
        <p:spPr>
          <a:xfrm>
            <a:off x="1896839" y="1998000"/>
            <a:ext cx="595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is the company’s brand logos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Logos help in product marketing and site branding</a:t>
            </a:r>
          </a:p>
        </p:txBody>
      </p:sp>
    </p:spTree>
    <p:extLst>
      <p:ext uri="{BB962C8B-B14F-4D97-AF65-F5344CB8AC3E}">
        <p14:creationId xmlns:p14="http://schemas.microsoft.com/office/powerpoint/2010/main" val="40163288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249</TotalTime>
  <Words>102</Words>
  <Application>Microsoft Office PowerPoint</Application>
  <PresentationFormat>Custom</PresentationFormat>
  <Paragraphs>37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Facet</vt:lpstr>
      <vt:lpstr>Overview   </vt:lpstr>
      <vt:lpstr>Site Features</vt:lpstr>
      <vt:lpstr>Graphics</vt:lpstr>
      <vt:lpstr>Typography</vt:lpstr>
      <vt:lpstr>Styles</vt:lpstr>
      <vt:lpstr>Company Logo Portfolio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user</dc:creator>
  <cp:lastModifiedBy>d</cp:lastModifiedBy>
  <cp:revision>1</cp:revision>
  <dcterms:created xsi:type="dcterms:W3CDTF">2018-03-26T10:34:24Z</dcterms:created>
  <dcterms:modified xsi:type="dcterms:W3CDTF">2018-03-26T18:50:07Z</dcterms:modified>
</cp:coreProperties>
</file>